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0"/>
  </p:normalViewPr>
  <p:slideViewPr>
    <p:cSldViewPr snapToGrid="0" snapToObjects="1">
      <p:cViewPr varScale="1">
        <p:scale>
          <a:sx n="90" d="100"/>
          <a:sy n="90" d="100"/>
        </p:scale>
        <p:origin x="23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38D579-ED21-124C-9D3B-395FAEEFC6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0638CF5-6CC1-8341-B35E-232950E7E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587066-A82E-344D-8BE4-8BDE43F85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CA494B-BEA4-104D-8179-86D6F1E94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8A776D-15F4-6D4F-8B70-6E2F0E43D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2358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1178AA-38BF-1148-91FD-6AA0A89B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DBD9DAF-DA4E-EA4D-AA3F-2C597752E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340818-FA22-9F49-999F-6840950A6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1A2C98-2B03-0148-B7DA-3A8438101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95083D-99F7-B043-9369-A4CF13BD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5391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A97802A-B6FE-0E4B-8E1D-24866513E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50FCB0-774F-8147-8C93-D32EBDB5B0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69DEDB-DEED-3048-9231-DBF55C2FE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21BEDF-7AAD-DD4E-AD06-FD3C2E961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68571E-7B31-B34A-9B82-69C32FFC0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6034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14F3AA-A41A-954A-B4B1-E31739B9E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B42CBC-725C-0F41-8769-F634C6930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708070-4DF2-6641-928D-837BD3C3D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763F43-4C38-9446-91D1-88B7233F3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23A1FA-8C0E-8441-90CD-FBC6883E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6569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172ECF-BCC0-3340-B480-68E0CED21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B74D66-5DB0-8D46-8F1E-C3135DD70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D00B8C-3F80-B240-B535-A324618D9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ABBB47-F33F-E84D-9A5F-0D0275AE1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5987C6-7F9F-5147-B0CC-640D9B2D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5381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3DF13E-F1D5-C848-8E52-D2EBE302A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F553AE-D4DC-6341-AA56-70D2358BF5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B94619E-8681-E74A-A7D0-0E8D6AD980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AB6B3F-DDC2-2F47-9D9F-29FE5034B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900792-EAD9-FD49-B1F7-6BAF9027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C6D33A-8CE8-0545-9DEE-10E8B1460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7910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6600B8-0F32-744E-8822-9865082C3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48BE02-B4C3-B549-B19D-7B9F7DD62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E9173A-58D8-1247-93C2-4E5D62B28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48F09B1-E580-D748-BA05-7CF481070A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2F7CD19-F1A7-4B48-8C96-78F43D4DFE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3305146-7091-3A4D-AFBF-8D10AB207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0CAB5CB-A8A2-144F-9D03-1CB916CD0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ED079FA-3A3E-514B-9415-5656FF5AC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5381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7579FA-6D20-9C49-AED6-98705E788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A7B5793-5334-FF47-B666-696D64BC9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510D7FB-65AB-394F-8648-58F452B8D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2B47F3-C6C9-3D4F-8C3B-3BB439EEE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5401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E37CA8D-6384-B844-9C3D-7795880EB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F54BF2D-2CDC-BC4D-97BB-8DE9128B4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316B7D-1193-BF44-9752-8177AFB5B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921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EA0B61-5390-F443-87FC-A2BD978F4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20A3AD-F8C1-AD47-A8F3-F15037699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D34C928-D2A1-0343-8113-8F3D7418A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5366A7-1E89-D34E-963E-4AD7B8E0A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57181F-9B4A-2147-A76C-247685782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669303-C6C5-E74E-A7FA-3126E478C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275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492205-3792-934A-B3BB-30AC191E3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9FD6949-1D98-9946-91A8-91C0B54ABE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35A1D5-41DF-BD49-9AB1-C6BEEFCD93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C60DD0D-31EF-A04A-9AA4-3A31EFBFF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EFE09A-DA3A-3440-A8B9-F61DFC781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438D7F-66FF-7342-AE63-8DD2F51E6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5014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BDCF812-BB1F-F94E-8246-51C6C8965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C4D71E-D67E-B246-BC8B-19FD38271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947FAB-77AD-2448-9EAB-CA7A5E8019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D675D-91D4-9742-89B6-722BCCC41C1C}" type="datetimeFigureOut">
              <a:rPr kumimoji="1" lang="zh-CN" altLang="en-US" smtClean="0"/>
              <a:t>2020/1/3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54777F-CFAB-774E-B521-4EE0B2E01B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5A1BE3-ABB0-B54F-9B0D-7EEDD360B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73F67-219C-D94A-B66D-C6DE2BCD785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5427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73226FC-2F99-ED45-A652-01C1A836E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968030" cy="662626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6577A33-E234-9D4F-8783-288B76047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030" y="0"/>
            <a:ext cx="6223970" cy="177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E60AF94-D127-AF48-A60A-79820B88D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031" y="1778000"/>
            <a:ext cx="6223970" cy="4848268"/>
          </a:xfrm>
          <a:prstGeom prst="rect">
            <a:avLst/>
          </a:prstGeom>
        </p:spPr>
      </p:pic>
      <p:grpSp>
        <p:nvGrpSpPr>
          <p:cNvPr id="20" name="组合 19">
            <a:extLst>
              <a:ext uri="{FF2B5EF4-FFF2-40B4-BE49-F238E27FC236}">
                <a16:creationId xmlns:a16="http://schemas.microsoft.com/office/drawing/2014/main" id="{BD73B28C-6075-D441-8356-31E4FDD39344}"/>
              </a:ext>
            </a:extLst>
          </p:cNvPr>
          <p:cNvGrpSpPr/>
          <p:nvPr/>
        </p:nvGrpSpPr>
        <p:grpSpPr>
          <a:xfrm>
            <a:off x="6115051" y="4729163"/>
            <a:ext cx="1500187" cy="338138"/>
            <a:chOff x="6115051" y="4729163"/>
            <a:chExt cx="1500187" cy="338138"/>
          </a:xfrm>
        </p:grpSpPr>
        <p:cxnSp>
          <p:nvCxnSpPr>
            <p:cNvPr id="12" name="直线连接符 11">
              <a:extLst>
                <a:ext uri="{FF2B5EF4-FFF2-40B4-BE49-F238E27FC236}">
                  <a16:creationId xmlns:a16="http://schemas.microsoft.com/office/drawing/2014/main" id="{0736267A-3C81-EF42-B480-95C59A31A59D}"/>
                </a:ext>
              </a:extLst>
            </p:cNvPr>
            <p:cNvCxnSpPr>
              <a:cxnSpLocks/>
            </p:cNvCxnSpPr>
            <p:nvPr/>
          </p:nvCxnSpPr>
          <p:spPr>
            <a:xfrm>
              <a:off x="6115051" y="4729163"/>
              <a:ext cx="1500187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连接符 14">
              <a:extLst>
                <a:ext uri="{FF2B5EF4-FFF2-40B4-BE49-F238E27FC236}">
                  <a16:creationId xmlns:a16="http://schemas.microsoft.com/office/drawing/2014/main" id="{E24FB52E-D013-6440-9574-82D6F0C9DC87}"/>
                </a:ext>
              </a:extLst>
            </p:cNvPr>
            <p:cNvCxnSpPr>
              <a:cxnSpLocks/>
            </p:cNvCxnSpPr>
            <p:nvPr/>
          </p:nvCxnSpPr>
          <p:spPr>
            <a:xfrm>
              <a:off x="6115051" y="5067301"/>
              <a:ext cx="1500186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连接符 16">
              <a:extLst>
                <a:ext uri="{FF2B5EF4-FFF2-40B4-BE49-F238E27FC236}">
                  <a16:creationId xmlns:a16="http://schemas.microsoft.com/office/drawing/2014/main" id="{F41832C2-69B7-F84A-BF39-63FB55770AAE}"/>
                </a:ext>
              </a:extLst>
            </p:cNvPr>
            <p:cNvCxnSpPr>
              <a:cxnSpLocks/>
            </p:cNvCxnSpPr>
            <p:nvPr/>
          </p:nvCxnSpPr>
          <p:spPr>
            <a:xfrm>
              <a:off x="7615237" y="4729163"/>
              <a:ext cx="0" cy="33813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连接符 18">
              <a:extLst>
                <a:ext uri="{FF2B5EF4-FFF2-40B4-BE49-F238E27FC236}">
                  <a16:creationId xmlns:a16="http://schemas.microsoft.com/office/drawing/2014/main" id="{BFE23810-2865-4C44-8ABC-929811E93CE0}"/>
                </a:ext>
              </a:extLst>
            </p:cNvPr>
            <p:cNvCxnSpPr>
              <a:cxnSpLocks/>
            </p:cNvCxnSpPr>
            <p:nvPr/>
          </p:nvCxnSpPr>
          <p:spPr>
            <a:xfrm>
              <a:off x="6115051" y="4729163"/>
              <a:ext cx="0" cy="33813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11013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6B2E6A6-060F-EF48-8C46-C1AB5F6B7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094753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2425D9A-D928-AB45-BE8F-883ADC85E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52" y="0"/>
            <a:ext cx="6097248" cy="270562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8C7A5B4-650C-7C48-B2F6-BD2DC9CCF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750" y="2492678"/>
            <a:ext cx="6097249" cy="4365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75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C705044-A336-7942-A8B2-29CA8F301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785" y="0"/>
            <a:ext cx="7537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987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9021F9B-DCB0-F24A-8CBE-D250212A59B0}"/>
              </a:ext>
            </a:extLst>
          </p:cNvPr>
          <p:cNvSpPr/>
          <p:nvPr/>
        </p:nvSpPr>
        <p:spPr>
          <a:xfrm>
            <a:off x="688930" y="1094941"/>
            <a:ext cx="1108553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关于</a:t>
            </a:r>
            <a:r>
              <a:rPr lang="en" altLang="zh-CN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XMLHttpRequest</a:t>
            </a:r>
            <a:r>
              <a:rPr lang="en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status = 0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问题</a:t>
            </a:r>
            <a:endParaRPr lang="en-US" altLang="zh-CN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endParaRPr lang="zh-CN" alt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r>
              <a:rPr lang="en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 status attribute must return the result of running these steps:</a:t>
            </a:r>
          </a:p>
          <a:p>
            <a:r>
              <a:rPr lang="en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status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的值一定会返回运行这些步骤的结果。</a:t>
            </a:r>
          </a:p>
          <a:p>
            <a:r>
              <a:rPr lang="en-US" altLang="zh-C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1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、</a:t>
            </a:r>
            <a:r>
              <a:rPr lang="en" altLang="zh-C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If the state is UNSENT or OPENED, return 0.</a:t>
            </a:r>
            <a:r>
              <a:rPr lang="zh-CN" altLang="e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（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如果状态是</a:t>
            </a:r>
            <a:r>
              <a:rPr lang="en" altLang="zh-C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UNSENT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或者</a:t>
            </a:r>
            <a:r>
              <a:rPr lang="en" altLang="zh-C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OPENED</a:t>
            </a:r>
            <a:r>
              <a:rPr lang="zh-CN" altLang="e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，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返回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0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）</a:t>
            </a:r>
            <a:endParaRPr lang="en-US" altLang="zh-CN" b="0" i="0" dirty="0">
              <a:solidFill>
                <a:srgbClr val="FF0000"/>
              </a:solidFill>
              <a:effectLst/>
              <a:latin typeface="Verdana" panose="020B0604030504040204" pitchFamily="34" charset="0"/>
            </a:endParaRPr>
          </a:p>
          <a:p>
            <a:r>
              <a:rPr lang="zh-CN" altLang="en-US" dirty="0">
                <a:latin typeface="Verdana" panose="020B0604030504040204" pitchFamily="34" charset="0"/>
              </a:rPr>
              <a:t>本地打开的情况下</a:t>
            </a:r>
            <a:endParaRPr lang="en-US" altLang="zh-CN" dirty="0">
              <a:latin typeface="Verdana" panose="020B0604030504040204" pitchFamily="34" charset="0"/>
            </a:endParaRPr>
          </a:p>
          <a:p>
            <a:r>
              <a:rPr lang="en" altLang="zh-CN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url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访问只是本地打开没有通过服务器，因为根本就没通过服务器。本地直接打开而已。</a:t>
            </a:r>
            <a:r>
              <a:rPr lang="en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OPENED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了，所以</a:t>
            </a:r>
            <a:r>
              <a:rPr lang="en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status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为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0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。</a:t>
            </a:r>
            <a:endParaRPr lang="en-US" altLang="zh-CN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b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</a:br>
            <a:r>
              <a:rPr lang="en-US" altLang="zh-C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2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、</a:t>
            </a:r>
            <a:r>
              <a:rPr lang="en" altLang="zh-C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If the error flag is set, return 0.</a:t>
            </a:r>
            <a:r>
              <a:rPr lang="zh-CN" altLang="e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（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如果错误标签被设置，返回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0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）</a:t>
            </a:r>
            <a:endParaRPr lang="en-US" altLang="zh-CN" b="0" i="0" dirty="0">
              <a:solidFill>
                <a:srgbClr val="FF0000"/>
              </a:solidFill>
              <a:effectLst/>
              <a:latin typeface="Verdana" panose="020B0604030504040204" pitchFamily="34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发生请求错误的情况下（本次遇到的）</a:t>
            </a:r>
            <a:endParaRPr lang="en-US" altLang="zh-CN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虽然去访问了，应该是浏览器跨域的返回头没有允许，所以浏览器阻止，</a:t>
            </a:r>
            <a:r>
              <a:rPr lang="en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Access-Control-Allow-Origin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这个属性。所以</a:t>
            </a:r>
            <a:r>
              <a:rPr lang="en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status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为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0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。</a:t>
            </a:r>
          </a:p>
          <a:p>
            <a:b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</a:br>
            <a:r>
              <a:rPr lang="en-US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3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、</a:t>
            </a:r>
            <a:r>
              <a:rPr lang="en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Return the HTTP status code.</a:t>
            </a:r>
            <a:r>
              <a:rPr lang="zh-CN" altLang="e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（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返回</a:t>
            </a:r>
            <a:r>
              <a:rPr lang="en" altLang="zh-CN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HTTP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状态码）</a:t>
            </a:r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5473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0F2F4D-6054-C444-8671-797F665D3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8203"/>
            <a:ext cx="10515600" cy="58387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accent6"/>
                </a:solidFill>
              </a:rPr>
              <a:t>404</a:t>
            </a:r>
            <a:r>
              <a:rPr lang="zh-CN" altLang="en-US" dirty="0">
                <a:solidFill>
                  <a:schemeClr val="accent6"/>
                </a:solidFill>
              </a:rPr>
              <a:t>走 </a:t>
            </a:r>
            <a:r>
              <a:rPr lang="en" altLang="zh-CN" dirty="0" err="1">
                <a:solidFill>
                  <a:schemeClr val="accent6"/>
                </a:solidFill>
              </a:rPr>
              <a:t>request.onreadystatechange</a:t>
            </a:r>
            <a:endParaRPr lang="en" altLang="zh-CN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zh-CN" altLang="en" dirty="0">
                <a:solidFill>
                  <a:schemeClr val="accent6"/>
                </a:solidFill>
              </a:rPr>
              <a:t>正常</a:t>
            </a:r>
            <a:endParaRPr lang="en-US" altLang="zh-CN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en" altLang="zh-CN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</a:rPr>
              <a:t>504</a:t>
            </a:r>
            <a:r>
              <a:rPr lang="zh-CN" altLang="en" dirty="0">
                <a:solidFill>
                  <a:srgbClr val="FF0000"/>
                </a:solidFill>
              </a:rPr>
              <a:t>走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" altLang="zh-CN" dirty="0" err="1">
                <a:solidFill>
                  <a:srgbClr val="FF0000"/>
                </a:solidFill>
              </a:rPr>
              <a:t>request.onerror</a:t>
            </a:r>
            <a:endParaRPr lang="en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" dirty="0">
                <a:solidFill>
                  <a:srgbClr val="FF0000"/>
                </a:solidFill>
              </a:rPr>
              <a:t>不正常</a:t>
            </a:r>
            <a:endParaRPr lang="en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" altLang="zh-CN" dirty="0">
                <a:solidFill>
                  <a:srgbClr val="FF0000"/>
                </a:solidFill>
              </a:rPr>
              <a:t>request </a:t>
            </a:r>
            <a:r>
              <a:rPr lang="en-US" altLang="zh-CN" dirty="0">
                <a:solidFill>
                  <a:srgbClr val="FF0000"/>
                </a:solidFill>
              </a:rPr>
              <a:t>.status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=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0</a:t>
            </a:r>
          </a:p>
          <a:p>
            <a:pPr marL="0" indent="0">
              <a:buNone/>
            </a:pPr>
            <a:endParaRPr lang="en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" dirty="0"/>
              <a:t>原因</a:t>
            </a:r>
            <a:r>
              <a:rPr lang="zh-CN" altLang="en-US" dirty="0"/>
              <a:t>分析：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504</a:t>
            </a:r>
            <a:r>
              <a:rPr lang="zh-CN" altLang="en-US" dirty="0"/>
              <a:t>超时是因为中间代理服务器（</a:t>
            </a:r>
            <a:r>
              <a:rPr lang="en-US" altLang="zh-CN" dirty="0"/>
              <a:t>ng</a:t>
            </a:r>
            <a:r>
              <a:rPr lang="zh-CN" altLang="en-US" dirty="0"/>
              <a:t>）没有及时得到目标服务器的响应而返回的，而</a:t>
            </a:r>
            <a:r>
              <a:rPr lang="en-US" altLang="zh-CN" dirty="0"/>
              <a:t>ng</a:t>
            </a:r>
            <a:r>
              <a:rPr lang="zh-CN" altLang="en-US" dirty="0"/>
              <a:t>没有设置跨域，因此</a:t>
            </a:r>
            <a:r>
              <a:rPr lang="en-US" altLang="zh-CN" dirty="0"/>
              <a:t>ajax</a:t>
            </a:r>
            <a:r>
              <a:rPr lang="zh-CN" altLang="en-US" dirty="0"/>
              <a:t>虽然去访问了，但是返回头没有允许跨域，所以浏览器阻止了，</a:t>
            </a:r>
            <a:r>
              <a:rPr lang="en-US" altLang="zh-CN" dirty="0"/>
              <a:t>status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0 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endParaRPr lang="en" altLang="zh-CN" dirty="0"/>
          </a:p>
          <a:p>
            <a:pPr marL="0" indent="0">
              <a:buNone/>
            </a:pPr>
            <a:r>
              <a:rPr lang="en" altLang="zh-CN" dirty="0"/>
              <a:t>413</a:t>
            </a:r>
            <a:r>
              <a:rPr lang="zh-CN" altLang="en" dirty="0"/>
              <a:t>同理</a:t>
            </a:r>
            <a:endParaRPr lang="en" altLang="zh-CN" dirty="0"/>
          </a:p>
          <a:p>
            <a:pPr marL="0" indent="0">
              <a:buNone/>
            </a:pP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1827683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163</Words>
  <Application>Microsoft Macintosh PowerPoint</Application>
  <PresentationFormat>宽屏</PresentationFormat>
  <Paragraphs>22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Arial</vt:lpstr>
      <vt:lpstr>Verdana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11</cp:revision>
  <dcterms:created xsi:type="dcterms:W3CDTF">2020-01-03T02:08:53Z</dcterms:created>
  <dcterms:modified xsi:type="dcterms:W3CDTF">2020-01-03T06:16:03Z</dcterms:modified>
</cp:coreProperties>
</file>

<file path=docProps/thumbnail.jpeg>
</file>